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3"/>
  </p:sldMasterIdLst>
  <p:notesMasterIdLst>
    <p:notesMasterId r:id="rId12"/>
  </p:notesMasterIdLst>
  <p:handoutMasterIdLst>
    <p:handoutMasterId r:id="rId13"/>
  </p:handoutMasterIdLst>
  <p:sldIdLst>
    <p:sldId id="256" r:id="rId4"/>
    <p:sldId id="257" r:id="rId5"/>
    <p:sldId id="269" r:id="rId6"/>
    <p:sldId id="272" r:id="rId7"/>
    <p:sldId id="278" r:id="rId8"/>
    <p:sldId id="288" r:id="rId9"/>
    <p:sldId id="264" r:id="rId10"/>
    <p:sldId id="296" r:id="rId1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553" autoAdjust="0"/>
  </p:normalViewPr>
  <p:slideViewPr>
    <p:cSldViewPr>
      <p:cViewPr varScale="1">
        <p:scale>
          <a:sx n="60" d="100"/>
          <a:sy n="60" d="100"/>
        </p:scale>
        <p:origin x="20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607EEE5-082A-479A-9582-824D5DEECED3}" type="datetimeFigureOut">
              <a:rPr lang="nl-NL"/>
              <a:pPr>
                <a:defRPr/>
              </a:pPr>
              <a:t>28-9-2022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5581F25-416E-471D-9A28-AA52DA995DB6}" type="slidenum">
              <a:rPr lang="nl-NL" altLang="en-US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624237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C39DB83-B076-49DC-827D-8CECCA4B2049}" type="datetimeFigureOut">
              <a:rPr lang="nl-NL"/>
              <a:pPr>
                <a:defRPr/>
              </a:pPr>
              <a:t>28-9-2022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114208F-D43D-4700-A471-8B97402B9DD8}" type="slidenum">
              <a:rPr lang="nl-NL" altLang="en-US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4670732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813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162CE23-C5CD-442E-97EE-033646ED5BEC}" type="slidenum">
              <a:rPr lang="nl-NL" altLang="en-US"/>
              <a:pPr/>
              <a:t>1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639219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9156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E0055FD0-9612-4B11-86BC-EC64A3C14475}" type="slidenum">
              <a:rPr lang="nl-NL" altLang="en-US"/>
              <a:pPr/>
              <a:t>2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671184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325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48035732-0A86-4AAC-8F21-05DF4231A917}" type="slidenum">
              <a:rPr lang="nl-NL" altLang="en-US"/>
              <a:pPr/>
              <a:t>3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7006273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4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FC34F3B4-6DEC-411A-8922-105EBC06477B}" type="slidenum">
              <a:rPr lang="nl-NL" altLang="en-US"/>
              <a:pPr/>
              <a:t>4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2437933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2708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7400AD4F-3367-4D29-A77A-D3CCB4C64C06}" type="slidenum">
              <a:rPr lang="nl-NL" altLang="en-US"/>
              <a:pPr/>
              <a:t>5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1636771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7828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C57406FF-A41F-410F-B4CF-222AF18E9796}" type="slidenum">
              <a:rPr lang="nl-NL" altLang="en-US"/>
              <a:pPr/>
              <a:t>6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9903999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2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94A7DC7A-F415-4C8D-9EDD-A747720D0089}" type="slidenum">
              <a:rPr lang="nl-NL" altLang="en-US"/>
              <a:pPr/>
              <a:t>8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498119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AE18198A-8DC8-4846-87D3-11AAFE1EB81E}" type="datetime1">
              <a:rPr lang="en-US" smtClean="0"/>
              <a:pPr>
                <a:defRPr/>
              </a:pPr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51EE8-59DE-43DA-A4E5-10F6ACFEF10D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0" y="-1"/>
            <a:ext cx="9144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36392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D54E6B-66C8-41C6-A878-CBD122871F64}" type="datetime1">
              <a:rPr lang="en-US" smtClean="0"/>
              <a:pPr>
                <a:defRPr/>
              </a:pPr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7534-7925-41F1-BC9D-1E8BE90FD663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077835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06CE92-FC40-4369-B83F-18DFD134A1B4}" type="datetime1">
              <a:rPr lang="en-US" smtClean="0"/>
              <a:pPr>
                <a:defRPr/>
              </a:pPr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9D104-D3F6-4CAE-ADCE-7F79A99F87D0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7895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B1094E-A4DF-4FD7-B114-2A7C0AA9BC33}" type="datetime1">
              <a:rPr lang="en-US" smtClean="0"/>
              <a:pPr>
                <a:defRPr/>
              </a:pPr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D86D-CFF1-493D-BBA6-A1BBED2E94A9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309727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1FF44F-EBDE-4D70-B960-F272EE473F2C}" type="datetime1">
              <a:rPr lang="en-US" smtClean="0"/>
              <a:pPr>
                <a:defRPr/>
              </a:pPr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DE19F-E5C6-42DC-BBF1-BA7CAD358F52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9144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888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E4AC59-0B5B-4734-AED7-18558B70C7A4}" type="datetime1">
              <a:rPr lang="en-US" smtClean="0"/>
              <a:pPr>
                <a:defRPr/>
              </a:pPr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C4D99-9FC8-4F17-87EA-0209DA97A2AA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934295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AEF343-7681-498C-9393-A2B2E1C7C9F9}" type="datetime1">
              <a:rPr lang="en-US" smtClean="0"/>
              <a:pPr>
                <a:defRPr/>
              </a:pPr>
              <a:t>9/28/2022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31FEF-FDCF-489C-B81B-9219550E3D19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076014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175080-E0EF-403D-B561-2402B74231D8}" type="datetime1">
              <a:rPr lang="en-US" smtClean="0"/>
              <a:pPr>
                <a:defRPr/>
              </a:pPr>
              <a:t>9/28/2022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9446-230E-48DE-A75C-367A4FF0FC1A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08074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3A8109-0FAB-4036-BEA2-D29438A0F609}" type="datetime1">
              <a:rPr lang="en-US" smtClean="0"/>
              <a:pPr>
                <a:defRPr/>
              </a:pPr>
              <a:t>9/28/2022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3F047-3FD5-4ADE-9939-0F7138D43B2A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603731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EF3A21-F6EF-407F-8793-6E0D394936AD}" type="datetime1">
              <a:rPr lang="en-US" smtClean="0"/>
              <a:pPr>
                <a:defRPr/>
              </a:pPr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349DC-E2B8-4562-B957-C67E95FF2805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869920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ABCEB4-2AF4-40D6-99E3-24A94F47B72C}" type="datetime1">
              <a:rPr lang="en-US" smtClean="0"/>
              <a:pPr>
                <a:defRPr/>
              </a:pPr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64FF-E3D5-4BD1-A7A9-1921A89D35DF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75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DF25338A-251A-4B5B-A039-72FA965576D2}" type="datetime1">
              <a:rPr lang="en-US" smtClean="0"/>
              <a:pPr>
                <a:defRPr/>
              </a:pPr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305D287-F8A8-4FA8-A3AA-8E1DAC9F4EDB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588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Afbeelding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692696"/>
            <a:ext cx="3160712" cy="311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Afbeelding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20" y="5373216"/>
            <a:ext cx="6175783" cy="81083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000" dirty="0" err="1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Suprapubische</a:t>
            </a:r>
            <a:r>
              <a:rPr lang="en-US" sz="3000" dirty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katheter</a:t>
            </a:r>
            <a:endParaRPr lang="nl-NL" sz="3000" dirty="0"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768096" y="2286000"/>
            <a:ext cx="7290055" cy="4311352"/>
          </a:xfrm>
        </p:spPr>
        <p:txBody>
          <a:bodyPr>
            <a:noAutofit/>
          </a:bodyPr>
          <a:lstStyle/>
          <a:p>
            <a:pPr marL="109728" indent="0" fontAlgn="auto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en-US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	Supra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boven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9728" indent="0" fontAlgn="auto">
              <a:lnSpc>
                <a:spcPct val="9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en-US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 	Pubis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schaambeen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09728" indent="0" fontAlgn="auto">
              <a:lnSpc>
                <a:spcPct val="90000"/>
              </a:lnSpc>
              <a:spcAft>
                <a:spcPts val="0"/>
              </a:spcAft>
              <a:buFont typeface="Wingdings 3"/>
              <a:buNone/>
              <a:defRPr/>
            </a:pP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Operatie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door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uroloog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Fistel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na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6-8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weken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2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maanden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blijven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zitten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Siliconenkatheter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Verwisselen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inbrengen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alleen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door VK of arts!!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Binnen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1-6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uur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, zo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snel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mogelijk</a:t>
            </a:r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!! </a:t>
            </a:r>
            <a:endParaRPr lang="nl-NL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244" name="AutoShape 6" descr="data:image/jpeg;base64,/9j/4AAQSkZJRgABAQAAAQABAAD/2wCEAAkGBhQRERQUEhMQFRASGBYZEhUWEhoYFRcSFRQXFxgVFhYXHCYkGBkjGRISHy8gJicrLCwsFR8zODAqNSYtLCkBCQoKDgwOGA8PGjElHSQ2LyotKjQtKik1NTUqLCosKiwwKSwsLSwvLCwsLCwsLCwsLCwpLCkpKSwsNSksLCksLP/AABEIALsBDgMBIgACEQEDEQH/xAAcAAEBAAMBAQEBAAAAAAAAAAAABgEEBQcDAgj/xABIEAABAgMEBAkIBgkEAwAAAAABAAIDBBEFEiExBgdBURMXU2Fxc5PB0iIyNDWBkaGxFBZCVWOyFSNSYnKSwtHwJUOC4TNFVP/EABsBAQACAwEBAAAAAAAAAAAAAAABAgMEBQYH/8QAMBEAAgECAwQLAAIDAQAAAAAAAAECAxEEIUESEzFRBTJSYXGBkZKx0fAUIgbB4aH/2gAMAwEAAhEDEQA/APcURTOkelEaBMQoECA2M+KwuAL7p8kmueGQUNpZshspkUh9YbS+7h27U+sNpfdw7dqrtrk/Rk/tCvRR/wBY7SrT9HCuP++3ZT+4WfrDaX3cO3am2uT9GP2hXooC19YE3KhpjyTGXyQ0cOCTTOgGwVGPOFrQ9aMy4VElhv4Q/wBlR1oLiYpVoRdm1fxX2ekIvOZDWbMxoghQ5NhiGtGmNStBU0qMTSppzLrO0jtICps4UH47VZVYvNfDLQnGavF3XiiwRRz9JbRGdnDt2ozSa0TlZw7dqnbXJ+jL/tCxRSH1htL7uHbtWDpJaP3c3H8du6vcm2uT9GP2hYIpD6w2l93Dt2r8xdJrRaKmzhQfjtTbXf6Mj9oWKKHOmk9/8Dd//mH+bVsN0jtIiv6OGP47VG8Xf6MJ3/IsEUHA08m3xDCZJwjEFfJEw3NuYByJHMtwaR2kf/XN7duxFUT4fDIjNSzi7+aLBFIfWG0vu4du1YGkdpVp+jhUfjt2qdtcn6Mt+0LBF5/aOsKbgOuxZJrXUrThgcKkVw6CtiztNJ6YZfhSDXMJIrw4GIzBByVVVi3bXwMaqwcnFNX5XX2XCKNjaT2ixpc6zgAMzw7V8IWmk85wa2QaXHIcONgqr7Xc/Rl/2hcopD6w2l93Dt2p9YbS+7h27VG2uT9GT+0K9FIfWG0vu4du1YdpJaIzs5oHPMNTbXf6MFgijYelFoOrds9hpnSYafl0r9/WG0vu5vbtTbXf6MZor0XE0S0hdOQXRHQxDc17mFodXzabac67asndXQQUha3rmT6qL8nqvUha3rmT6qL8nqs9PFEarz+GV60rRtmDLisaLDZXIOOJ6G5n2BczTTSX6HAq2hjRCWwwchTN5G0Co9pC8hmIzoji97nOe7FznGpKwVsRu3ZcTvdG9EPFx3k3aP8A6z1yFpzJPiNAmGDAirg5gqS3a5oGwqghxA4AtIIOIINQRvBC/niM1dfQ7TN8jFDXEmVeaRGZhtf9xm4jMjaOehGKni7u0kb+K/x9Rg5UJNtaPXzVja1tzbjaDW43WwmXAP3nPrTnJFP+IWWzIGOXk4DJzQaVaQBiQaUx2exXml2i7o0IRJQQ/pLB5JdiHwzU3A45Ymorhv3jzWckY7brHQJhsWjbwbBd5227dFCK7lTEQltXsfPatFxqSb1P0xzGx4US86HE4RphhvlVN8YDDAVwz2r2WFGLobq84B34KC0L0HivismJphhw4RvQYTvPc+lA5w+yBgaHEkDIDGvtl8WG8FjSWFtBdFaGprgPYtrC02lmbGGpOCbSsjtOaCN4RkMDILSsRjxC/WVBJJAOYadnNtPtW7EdQYLZas7G8adr2zClYd+K6gyaBi5x3NG0qHh6fFjrwgksFc30Jw20aRXFcXWBa7nzrmOrdgta1o/iaHk9JLh/KFx5PTB0CrODY6HXnDuepxB9y5860nNpO1j1eG6JorDwq1I7Unna7Vk/A9f0f0pgzgPBktiNxdDd5wG8UzbXaPgjrYDrwOWIpzLyWS0iDZ6BFhNuC+wOaKCoeQ14NMMnEewL12a0cY95cHObU1cBSldpFclt4aqpp7WhyOlcCsNOOxwkr2enNHys2UZEIdifOFNmDmrtrWl5ZsMta0UaGu+bcVsOdTE5LI7XyOUlYkbH1eNl5v6Rwz3MaXmHCLQLpeCPKfXygA40wGzPbUy7xjiM3e6q+L7SbkASN+S0LFkKPLuEJDahraUOdKn3KIRgk0iI4fdL+sbI7a+TPPd0N71+Z2dZBhuiRDdY0VJ+HtJNBTnXAkNN4ESMGERGcJQMLgKE40BoTStQqynGLSbMc69OnJRlKzfA1NM9CIk3EEWDEY190Ne19bpArRwLQaHGlKbl2dFdHxJS4hXr7qlz3UoC91K0GwAAD2LsLQba7SXbmkjpopjSW05JZlY0KcJuolmzec0EUIBBzB3Lkw+DgueIbG360J3CgNF1WPqARkcR0FR0CzGsmY8asThIjiHAu8kUu5D2Duokm1wL1HJW2SiFpkZgEc2a24s4xsMxHOAhgVLjgAOdcB0RRemNvue76M0/q4Zq/wDeiGhoeZvzJ3BYp1d3G7N3ozCTxlZUr5cW+SN7SDWLEiEtlf1cP9sj9Y7nAODB8ejJRFpzD3hz4jnPdve4uPxWywIbLfGvNaWBoAJJrvy+HwXO2pVJf2Z9AjQo4Ok91G3fr5sm/pjmuFKDnGBHQQquxdY03KuAc8x4QzZENTT92JmD01HMuPG0ViVHlQ8csTj0b1qTkEtcWupUGmHzVp3hnHIwUFHEqVOstrx+9D2LVZFvSsR2V6M80/iDT3qzURqk9CPWH8jVbrpU+ojwElaTXe/kKOtqIG2xJkmg4KJ/WrFQ+k/raU6qJ/WlTgvIiKvNLx+GT2tOcvTcMA1a2ECOlz31/K33KSEVWesixy5jJhgrwQLYlOTJqHdANa/xcy88+kLl109t3PovRcovCwUdMjaixFoR3L9Pjr9WbZ0SajMgwhWJENBuA2uO4AVJ6FhSvkdGUlFOT4I970Hjl9nypdnwTR7Gi6PgAuuzz3dDe9aRdDkZTGvBS0IDnLYbae8095UvYmscRplsN8MMEYhrCHVIdjdDsMak0qF2duMLRk8z5v8AxauJdStSj/VNv/fwXS+Maaa00Oe4L7Lmz0o8uvNFQaezZtWR9xzpNpZHQhxA4VGS/S15GAWNocya9H+UWwpRK4ZnlmtfRmIIn0uE0uYWgRqCpY5ooHkfsltATsu868xbFxqv6hXBtDRCTcHP+iSxfQmvBNz30piVqVMPdtx1PRYTpndUo06sb7PBrlyseT6vrBdMzUOK8ES0Fwe51MHPaatY3fiATuA5wvYrc0hhysIRHmt40htGbnbuYDadnwXOhODQA0ANGAAFABuAGSidZoiBsCKK8C0vYTsERwaR7w0/ypGLpQduJwelulKuKcqiVrKyXGx3eMdwcHOgsuYijXm8AabSKE4cypotqsjwIcSEaw4mIPRmCNhBwI3heDRLWqKL1jVvZr3WaL9QXxHvhV/YNAPYS1x9oKrQnOV1I4vReIrOpaq7o3LRtdkuy9EJoTRoGJc7cAtKwdMIUSO2HRzHvcbodSjqnzQQc6bOZcnWLYsw+HDfChvcYJdeY1pJLXBvlADOl3ZvUroZY8zMzsF/BvZCgxGPiRHNLWgQ3B12pzcaUpz7lEpzVRJLI+hUcNhZ4SVScs89eHL1PX9MrIfMyj4cKnCVa5gJoHFprdrsqK+2i8ysrRecjx2MdAiwmNcDEe9pa1rQQSWk+ccMKV92K9naa5LK2J0Yzakzw9fBU601OXFBcmPo6xzy688Bxq5oyqc6HYustG1JhzLtMAa1PPu+azbTjmjfjHadjda2gAGQy6FzJqzg4ucCAb2NcjgPctqz4xcyp3mh3j/Kr5zcqYjXBrrrg8EHZUAYFFZ8Ss42yZqQbIccy27zGq8TiTl+I95ze5zveSe9e9WfLOY033BznGppkMAKD3L+e7QhGBHiwnZw3vb/ACuIB9wHvWjjFa1j1H+NKKlV55f7/wCHQbGW1KWwIFSRVppXHHDd71w2za6FqQQxjWXRfoC523yvsjmAWnBZ3PSYqSUNlridaNbMIeXU+XszOGGWxStpTV97nZXjWnNs+CRpQsoXNIGNKnMb8Ms8l97SkmCCyKwEt+1U7zhXoNQsk1dGphpxpz8cj1fVH6CesP5Gq3URqj9BPWH8jVbrpUuojwE+tLxfyFDaUH/VZTqon9auVB6Wn/VJTqon9aVOHoKfXj+0Z2XOqKHI59Cl7Q1Sw444SXiGC4k+QW3oef2cQW7d45gqiUlXRDhltOz/ALVDChhoAGQVN3GfWR0ljKuGd6UrP9oeRy+pWOXfrJmC1u9rHOPuN35r0DRfQyXkGnggTEcKPiuoXuG7DzW12D4rvIphRhB3SMeJ6SxOIjs1JZcuB8J+SZGhPhRBWHEaWuH7rhQ47CoizdWMKTi/SOFixTDxhNcAA05XnEecQDUZCoyXU060miSbYRYAGvLrzy28AW0o3cCan+Vd2x5t0aXhRIjLj4jGlzaZEjccugo1CcrNZo0sP0hUpynQg2lryZzYE4bzaE1JAIrnUrvr4QpJjTUNAP8AmW5a9t2w2VhGI/GlA1u1zjkK7Np6AVk6quxXqxttPJI31+IsSig4Ws4tiARobBBcQC5pN5gP2jXzgNuXcr9Vp1IzV4mpQxNPEK9Nn5Y6oqv0iLIbB5naOsiWZMFvBOMFry1zw+hwNC5rKZYHCuPNkvQo9nwosIw3sY+C8ULSKgjP/uqkZvVJKRJkxy6KGOdfdBBFwuJqRWlQ0muFduBCuAFhpqee2b+N/iNQ/jxay/tf948MiSgarLPY+/wLnUNQx0Rzmfyk4jmNV24Npi8GhoDa3RTZsGHcukvgJFgdeui9376LJs24GhTjThfI+64lo2i0uu43mupTv7121+HQWnEgE84GSvlqRJXVjQsp5Jd+z3rpLmMt+AJj6MHUjfshuFbt+ld93FdNUi1oUpuLVou9sgsEVWUVjIfmJEDQS4hrQKkk0AHOTktSzrShRS/g4kN9DjdeHUFBuKidc0zFZLwLteBMQ8LTK8G1YDzVvnpA5lC6H2xEfaEqINbxiAOpyX+5XmuXj7AtWddxns2O5huio18K67nZ55eHM99Xk2t7RNwf9NhNq1wAmANjhg2J0EUad1BvXrK/MSGHAhwBaQQQRUEHAgg5hZqlNVI2Zz8Fi5YSqqkfNc0fy2JlXbITY1IwoQ5rbvTtrzjL2LraW6mrzjEkXNFcTAeaCv4b9nQffsUdAs60JElr5WOWVxHBucyu9r2VAPtXO3cqbzR7GWLo4yCdOSutHkzejyDYkNzWFxIiHzq4OqA4Cv2aH4LRt2G2BLGGCTfcLoOYoQT7MB71vQ7UmYmEKRmXP/gcR8Gf2W1LauZiM4RrSiw5aDlQubwhGd1jakN25knmKs05cDWdSnh/715JJZ8UW+qL0E9YfyMVuozVWwCUiBvmiM8N/hAaB8KKzW/S6iPGSd5N97+Qo+2G1tmTryUX5PVgpC1vXMn1UX5PUz08URqvP4ZXoiK4CIiAUREQBcPTGwXTks6GxwbEBD4ZPm3m1wPMQXCuyq7iKGk1ZlZwU4uMuDPF5HVxPRooZGh8FBr5by9h8nbcDSSSRlsXs7W0FBkFlFSFNQ4GGhh4UE1AIiLIbAREQBERAEREBqfoiDw3D8FD4elOEu+VSlM+jCu7BbaIhCSXAIiISfKalWRWFkRrXscKOa4AtI5wc1o2To1LSpJgQIUNzs3Nb5RG6pxpzZLpoosuJdTkk4p5PQIiKSgREQBeQ6x7WfDtAh9bghs4HddI8oj/AJhwPQF68udbOj8vNtDZiE2IGmrSahza50c0gjZkdixVYbcbGri8P/IpuBN6pnVknHfFd+VqtVHar4YbLRWjJseIB0AAD5KxU0+ojZta4Uha3rmT6qL8nqvUha3rmT6qL8nqZ6eKGq8/hleiIrkhERAEREAREQBERAEREAREQBERAEREAREQBERAEREAREQBERAEREBIas/R43XxO5V6kNWfo8br4ncq9Up9VB8X5/IUha3rmT6qL8nqvUha3rmT6qL8npPTxRGq8/hleiIrkhERAEREAREQBERAEREAREQBERAEREAREQBERAEREAREQBERAEREBIas/R43XxO5V6kNWfo8br4ncq9Up9VB8X5/IUha3rmT6qL8nqvUha3rmT6qL8npPTxRGq8/hleiIrkhERAEREAREQBERAEREAREQBERAEREAREQBERAEREAREQBERAEREBIas/R43XxO5V6kNWfo8br4ncq9Up9VB8X5/IUha3rmT6qL8nqvUha3rmT6qL8npPTxRGq8/hleiIrkhERAEREAREQBERAEREAREQBERAEREAREQBERAEREAREQBERAEREBIas/R43XxO5V6kNWfo8br4ncq9Up9VB8X5/IUha3rmT6qL8nqvUha3rmT6qL8npPTxRGq8/hleiIrkhERAEREAREQBERAEREAREQBERAEREAREQBERAEREAREQBERAEREBIas/R43XxO5V6kNWfo8br4ncq9Up9VB8X5/IUha3rmT6qL8nqvUNpZaAl7TlYz2xHQ2QogNxtTU3hzbwoqcF5EXSav3/DLlFI8ZkvyU32I8ScZkvyU32I8SneR5k3j2l7l9lcikeMyX5Kb7EeJOMyX5Kb7EeJN5HmLx7S9y+yuRSPGZL8lN9iPEnGZL8lN9iPEm8jzF49pe5fZXIpHjMl+Sm+xHiTjMl+Sm+xHiTeR5i8e0vcvsrkUjxmS/JTfYjxJxmS/JTfYjxJvI8xePaXuX2VyKR4zJfkpvsR4k4zJfkpvsR4k3keYvHtL3L7K5FI8ZkvyU32I8ScZkvyU32I8SbyPMXj2l7l9lcikeMyX5Kb7EeJOMyX5Kb7EeJN5HmLx7S9y+yuRSPGZL8lN9iPEnGZL8lN9iPEm8jzF49pe5fZXIpHjMl+Sm+xHiTjMl+Sm+xHiTeR5i8e0vcvsrkUjxmS/JTfYjxJxmS/JTfYjxJvI8xePaXuX2VyKR4zJfkpvsR4k4zJfkpvsR4k3keYvHtL3L7K5FI8ZkvyU32I8ScZkvyU32I8SbyPMXj2l7l9lcikeMyX5Kb7EeJOMyX5Kb7EeJN5HmLx7S9y+yuRSPGZL8lN9iPEnGZL8lN9iPEm8jzF49pe5fZjVn6PG6+J3KvUfqy9Gikgi9GeQCKGhAKsEp9VC6d2glERXBi6l1ZRAYupdWUQGLqXVlEBi6l1ZRAYupdWUQGLqXVlEBi6l1ZRAYupdWUQGLqXVlEBi6l1ZRAYupdWUQGLqXVlEBi6l1ZRAYupdWUQGLqXVlEAoiIgP//Z"/>
          <p:cNvSpPr>
            <a:spLocks noChangeAspect="1" noChangeArrowheads="1"/>
          </p:cNvSpPr>
          <p:nvPr/>
        </p:nvSpPr>
        <p:spPr bwMode="auto">
          <a:xfrm>
            <a:off x="0" y="-863600"/>
            <a:ext cx="257175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0245" name="Afbeelding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1668463"/>
            <a:ext cx="3160713" cy="311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000" dirty="0" err="1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Indicaties</a:t>
            </a:r>
            <a:endParaRPr lang="nl-NL" sz="3000" dirty="0"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Bij zorgvragers die lange tijd een verblijfskatheter nodig hebben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Normale blaaskatheters geven steeds urineweginfecties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Bij moeilijk te katheteriseren zorgvragers, vernauwingen,vergrote prostaat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Hele dag zitten in rolstoel</a:t>
            </a: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  <p:pic>
        <p:nvPicPr>
          <p:cNvPr id="15364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7738" y="4868863"/>
            <a:ext cx="28289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000" dirty="0" err="1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Voordelen</a:t>
            </a:r>
            <a:endParaRPr lang="nl-NL" sz="3000" dirty="0">
              <a:ea typeface="ＭＳ Ｐゴシック" pitchFamily="34" charset="-128"/>
            </a:endParaRPr>
          </a:p>
        </p:txBody>
      </p:sp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2800" dirty="0">
                <a:ea typeface="ＭＳ Ｐゴシック" panose="020B0600070205080204" pitchFamily="34" charset="-128"/>
              </a:rPr>
              <a:t> Minder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opstijgende</a:t>
            </a:r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urineweginfecties</a:t>
            </a:r>
            <a:r>
              <a:rPr lang="en-US" altLang="en-US" sz="2800" dirty="0">
                <a:ea typeface="ＭＳ Ｐゴシック" panose="020B0600070205080204" pitchFamily="34" charset="-128"/>
              </a:rPr>
              <a:t>.</a:t>
            </a:r>
          </a:p>
          <a:p>
            <a:pPr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2800" dirty="0">
                <a:ea typeface="ＭＳ Ｐゴシック" panose="020B0600070205080204" pitchFamily="34" charset="-128"/>
              </a:rPr>
              <a:t> Minder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kans</a:t>
            </a:r>
            <a:r>
              <a:rPr lang="en-US" altLang="en-US" sz="2800" dirty="0">
                <a:ea typeface="ＭＳ Ｐゴシック" panose="020B0600070205080204" pitchFamily="34" charset="-128"/>
              </a:rPr>
              <a:t> op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blaaskrampen</a:t>
            </a:r>
            <a:r>
              <a:rPr lang="en-US" altLang="en-US" sz="2800" dirty="0">
                <a:ea typeface="ＭＳ Ｐゴシック" panose="020B0600070205080204" pitchFamily="34" charset="-128"/>
              </a:rPr>
              <a:t>.</a:t>
            </a:r>
          </a:p>
          <a:p>
            <a:pPr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2800" dirty="0">
                <a:ea typeface="ＭＳ Ｐゴシック" panose="020B0600070205080204" pitchFamily="34" charset="-128"/>
              </a:rPr>
              <a:t> Meer comfort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en</a:t>
            </a:r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vrijheid</a:t>
            </a:r>
            <a:r>
              <a:rPr lang="en-US" altLang="en-US" sz="2800" dirty="0">
                <a:ea typeface="ＭＳ Ｐゴシック" panose="020B0600070205080204" pitchFamily="34" charset="-128"/>
              </a:rPr>
              <a:t>.</a:t>
            </a:r>
          </a:p>
          <a:p>
            <a:pPr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Niet</a:t>
            </a:r>
            <a:r>
              <a:rPr lang="en-US" altLang="en-US" sz="2800" dirty="0">
                <a:ea typeface="ＭＳ Ｐゴシック" panose="020B0600070205080204" pitchFamily="34" charset="-128"/>
              </a:rPr>
              <a:t> zo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zichtbaar</a:t>
            </a:r>
            <a:r>
              <a:rPr lang="en-US" altLang="en-US" sz="2800" dirty="0">
                <a:ea typeface="ＭＳ Ｐゴシック" panose="020B0600070205080204" pitchFamily="34" charset="-128"/>
              </a:rPr>
              <a:t>.</a:t>
            </a:r>
          </a:p>
          <a:p>
            <a:pPr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Normaal</a:t>
            </a:r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seksueel</a:t>
            </a:r>
            <a:r>
              <a:rPr lang="en-US" altLang="en-US" sz="2800" dirty="0">
                <a:ea typeface="ＭＳ Ｐゴシック" panose="020B0600070205080204" pitchFamily="34" charset="-128"/>
              </a:rPr>
              <a:t> contact.</a:t>
            </a:r>
          </a:p>
          <a:p>
            <a:pPr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Prettiger</a:t>
            </a:r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bij</a:t>
            </a:r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dragen</a:t>
            </a:r>
            <a:r>
              <a:rPr lang="en-US" altLang="en-US" sz="2800" dirty="0">
                <a:ea typeface="ＭＳ Ｐゴシック" panose="020B0600070205080204" pitchFamily="34" charset="-128"/>
              </a:rPr>
              <a:t> van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kleding</a:t>
            </a:r>
            <a:r>
              <a:rPr lang="en-US" altLang="en-US" sz="2800" dirty="0">
                <a:ea typeface="ＭＳ Ｐゴシック" panose="020B0600070205080204" pitchFamily="34" charset="-128"/>
              </a:rPr>
              <a:t>.</a:t>
            </a:r>
          </a:p>
          <a:p>
            <a:pPr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Er</a:t>
            </a:r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vormt</a:t>
            </a:r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zich</a:t>
            </a:r>
            <a:r>
              <a:rPr lang="en-US" altLang="en-US" sz="2800" dirty="0">
                <a:ea typeface="ＭＳ Ｐゴシック" panose="020B0600070205080204" pitchFamily="34" charset="-128"/>
              </a:rPr>
              <a:t> minder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urineaanslag</a:t>
            </a:r>
            <a:r>
              <a:rPr lang="en-US" altLang="en-US" sz="2800" dirty="0">
                <a:ea typeface="ＭＳ Ｐゴシック" panose="020B0600070205080204" pitchFamily="34" charset="-128"/>
              </a:rPr>
              <a:t>,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dus</a:t>
            </a:r>
            <a:r>
              <a:rPr lang="en-US" altLang="en-US" sz="2800" dirty="0">
                <a:ea typeface="ＭＳ Ｐゴシック" panose="020B0600070205080204" pitchFamily="34" charset="-128"/>
              </a:rPr>
              <a:t> minder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verstoppingen</a:t>
            </a:r>
            <a:r>
              <a:rPr lang="en-US" altLang="en-US" sz="2800" dirty="0">
                <a:ea typeface="ＭＳ Ｐゴシック" panose="020B0600070205080204" pitchFamily="34" charset="-128"/>
              </a:rPr>
              <a:t>.</a:t>
            </a:r>
          </a:p>
          <a:p>
            <a:pPr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Goed</a:t>
            </a:r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systeem</a:t>
            </a:r>
            <a:r>
              <a:rPr lang="en-US" altLang="en-US" sz="2800" dirty="0">
                <a:ea typeface="ＭＳ Ｐゴシック" panose="020B0600070205080204" pitchFamily="34" charset="-128"/>
              </a:rPr>
              <a:t> om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blaas</a:t>
            </a:r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te</a:t>
            </a:r>
            <a:r>
              <a:rPr lang="en-US" altLang="en-US" sz="2800" dirty="0"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trainen</a:t>
            </a:r>
            <a:r>
              <a:rPr lang="en-US" altLang="en-US" sz="2800" dirty="0">
                <a:ea typeface="ＭＳ Ｐゴシック" panose="020B0600070205080204" pitchFamily="34" charset="-128"/>
              </a:rPr>
              <a:t>.</a:t>
            </a:r>
          </a:p>
          <a:p>
            <a:pPr>
              <a:lnSpc>
                <a:spcPct val="90000"/>
              </a:lnSpc>
              <a:buFont typeface="Courier New" panose="02070309020205020404" pitchFamily="49" charset="0"/>
              <a:buChar char="o"/>
            </a:pPr>
            <a:endParaRPr lang="en-US" altLang="en-US" sz="2800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buFont typeface="Courier New" panose="02070309020205020404" pitchFamily="49" charset="0"/>
              <a:buChar char="o"/>
            </a:pPr>
            <a:endParaRPr lang="nl-NL" altLang="en-US" sz="28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sz="3000" dirty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Observatie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nl-NL" b="1" dirty="0">
                <a:ea typeface="ＭＳ Ｐゴシック" pitchFamily="34" charset="-128"/>
              </a:rPr>
              <a:t>Huidontsteking</a:t>
            </a: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nl-NL" dirty="0">
                <a:ea typeface="ＭＳ Ｐゴシック" pitchFamily="34" charset="-128"/>
              </a:rPr>
              <a:t>Roodheid</a:t>
            </a: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nl-NL" dirty="0">
                <a:ea typeface="ＭＳ Ｐゴシック" pitchFamily="34" charset="-128"/>
              </a:rPr>
              <a:t>Pus</a:t>
            </a: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nl-NL" dirty="0">
                <a:ea typeface="ＭＳ Ｐゴシック" pitchFamily="34" charset="-128"/>
              </a:rPr>
              <a:t>Wildvlees</a:t>
            </a: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nl-NL" dirty="0">
              <a:ea typeface="ＭＳ Ｐゴシック" pitchFamily="34" charset="-128"/>
            </a:endParaRP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nl-NL" b="1" dirty="0">
                <a:ea typeface="ＭＳ Ｐゴシック" pitchFamily="34" charset="-128"/>
              </a:rPr>
              <a:t>Blaasontsteking:</a:t>
            </a: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nl-NL" dirty="0">
                <a:ea typeface="ＭＳ Ｐゴシック" pitchFamily="34" charset="-128"/>
              </a:rPr>
              <a:t>Bestanddelen in urine, </a:t>
            </a: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nl-NL" dirty="0">
                <a:ea typeface="ＭＳ Ｐゴシック" pitchFamily="34" charset="-128"/>
              </a:rPr>
              <a:t>kleur </a:t>
            </a: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nl-NL" dirty="0">
                <a:ea typeface="ＭＳ Ｐゴシック" pitchFamily="34" charset="-128"/>
              </a:rPr>
              <a:t>hoeveelheid</a:t>
            </a: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nl-NL" dirty="0">
                <a:ea typeface="ＭＳ Ｐゴシック" pitchFamily="34" charset="-128"/>
              </a:rPr>
              <a:t>Penetrante geur</a:t>
            </a: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nl-NL" dirty="0">
                <a:ea typeface="ＭＳ Ｐゴシック" pitchFamily="34" charset="-128"/>
              </a:rPr>
              <a:t>Pijn in onderbuik</a:t>
            </a: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nl-NL" dirty="0">
                <a:ea typeface="ＭＳ Ｐゴシック" pitchFamily="34" charset="-128"/>
              </a:rPr>
              <a:t>Temperatuursverhoging</a:t>
            </a: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err="1">
                <a:ea typeface="ＭＳ Ｐゴシック" pitchFamily="34" charset="-128"/>
              </a:rPr>
              <a:t>Verwardheid</a:t>
            </a:r>
            <a:r>
              <a:rPr lang="en-US" dirty="0">
                <a:ea typeface="ＭＳ Ｐゴシック" pitchFamily="34" charset="-128"/>
              </a:rPr>
              <a:t>/ </a:t>
            </a:r>
            <a:r>
              <a:rPr lang="en-US" dirty="0" err="1">
                <a:ea typeface="ＭＳ Ｐゴシック" pitchFamily="34" charset="-128"/>
              </a:rPr>
              <a:t>onrust</a:t>
            </a:r>
            <a:endParaRPr lang="en-US" dirty="0">
              <a:ea typeface="ＭＳ Ｐゴシック" pitchFamily="34" charset="-128"/>
            </a:endParaRP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endParaRPr lang="nl-NL" dirty="0">
              <a:ea typeface="ＭＳ Ｐゴシック" pitchFamily="34" charset="-128"/>
            </a:endParaRPr>
          </a:p>
        </p:txBody>
      </p:sp>
      <p:pic>
        <p:nvPicPr>
          <p:cNvPr id="34820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196975"/>
            <a:ext cx="2808287" cy="280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1663" y="4287838"/>
            <a:ext cx="2171700" cy="174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000" dirty="0" err="1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Verzorging</a:t>
            </a:r>
            <a:r>
              <a:rPr lang="en-US" sz="3000" dirty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van </a:t>
            </a:r>
            <a:r>
              <a:rPr lang="en-US" sz="3000" dirty="0" err="1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suprapubische</a:t>
            </a:r>
            <a:r>
              <a:rPr lang="en-US" sz="3000" dirty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katheter</a:t>
            </a:r>
            <a:endParaRPr lang="nl-NL" sz="3000" dirty="0"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772815"/>
            <a:ext cx="8351837" cy="4453359"/>
          </a:xfrm>
        </p:spPr>
        <p:txBody>
          <a:bodyPr>
            <a:noAutofit/>
          </a:bodyPr>
          <a:lstStyle/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err="1">
                <a:ea typeface="ＭＳ Ｐゴシック" pitchFamily="34" charset="-128"/>
              </a:rPr>
              <a:t>Huid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rondom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insteekopening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wassen</a:t>
            </a:r>
            <a:r>
              <a:rPr lang="en-US" sz="2400" dirty="0">
                <a:ea typeface="ＭＳ Ｐゴシック" pitchFamily="34" charset="-128"/>
              </a:rPr>
              <a:t>/ </a:t>
            </a:r>
            <a:r>
              <a:rPr lang="en-US" sz="2400" dirty="0" err="1">
                <a:ea typeface="ＭＳ Ｐゴシック" pitchFamily="34" charset="-128"/>
              </a:rPr>
              <a:t>douchen</a:t>
            </a:r>
            <a:r>
              <a:rPr lang="en-US" sz="2400" dirty="0">
                <a:ea typeface="ＭＳ Ｐゴシック" pitchFamily="34" charset="-128"/>
              </a:rPr>
              <a:t> </a:t>
            </a: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err="1">
                <a:ea typeface="ＭＳ Ｐゴシック" pitchFamily="34" charset="-128"/>
              </a:rPr>
              <a:t>Huid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moet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droog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zijn</a:t>
            </a:r>
            <a:endParaRPr lang="en-US" sz="2400" dirty="0">
              <a:ea typeface="ＭＳ Ｐゴシック" pitchFamily="34" charset="-128"/>
            </a:endParaRP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err="1">
                <a:ea typeface="ＭＳ Ｐゴシック" pitchFamily="34" charset="-128"/>
              </a:rPr>
              <a:t>Splitgaas</a:t>
            </a:r>
            <a:r>
              <a:rPr lang="en-US" sz="2400" dirty="0">
                <a:ea typeface="ＭＳ Ｐゴシック" pitchFamily="34" charset="-128"/>
              </a:rPr>
              <a:t>&gt; </a:t>
            </a:r>
            <a:r>
              <a:rPr lang="en-US" sz="2400" dirty="0" err="1">
                <a:ea typeface="ＭＳ Ｐゴシック" pitchFamily="34" charset="-128"/>
              </a:rPr>
              <a:t>zo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voorkom</a:t>
            </a:r>
            <a:r>
              <a:rPr lang="en-US" sz="2400" dirty="0">
                <a:ea typeface="ＭＳ Ｐゴシック" pitchFamily="34" charset="-128"/>
              </a:rPr>
              <a:t> je </a:t>
            </a:r>
            <a:r>
              <a:rPr lang="en-US" sz="2400" dirty="0" err="1">
                <a:ea typeface="ＭＳ Ｐゴシック" pitchFamily="34" charset="-128"/>
              </a:rPr>
              <a:t>dat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bacterien</a:t>
            </a:r>
            <a:r>
              <a:rPr lang="en-US" sz="2400" dirty="0">
                <a:ea typeface="ＭＳ Ｐゴシック" pitchFamily="34" charset="-128"/>
              </a:rPr>
              <a:t> de </a:t>
            </a:r>
            <a:r>
              <a:rPr lang="en-US" sz="2400" dirty="0" err="1">
                <a:ea typeface="ＭＳ Ｐゴシック" pitchFamily="34" charset="-128"/>
              </a:rPr>
              <a:t>insteekopening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kunnen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binnendringen</a:t>
            </a:r>
            <a:endParaRPr lang="en-US" sz="2400" dirty="0">
              <a:ea typeface="ＭＳ Ｐゴシック" pitchFamily="34" charset="-128"/>
            </a:endParaRP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err="1">
                <a:ea typeface="ＭＳ Ｐゴシック" pitchFamily="34" charset="-128"/>
              </a:rPr>
              <a:t>Zorgvrager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kan</a:t>
            </a:r>
            <a:r>
              <a:rPr lang="en-US" sz="2400" dirty="0">
                <a:ea typeface="ＭＳ Ｐゴシック" pitchFamily="34" charset="-128"/>
              </a:rPr>
              <a:t> door </a:t>
            </a:r>
            <a:r>
              <a:rPr lang="en-US" sz="2400" dirty="0" err="1">
                <a:ea typeface="ＭＳ Ｐゴシック" pitchFamily="34" charset="-128"/>
              </a:rPr>
              <a:t>plasbuis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ook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nog</a:t>
            </a:r>
            <a:r>
              <a:rPr lang="en-US" sz="2400" dirty="0">
                <a:ea typeface="ＭＳ Ｐゴシック" pitchFamily="34" charset="-128"/>
              </a:rPr>
              <a:t> urine </a:t>
            </a:r>
            <a:r>
              <a:rPr lang="en-US" sz="2400" dirty="0" err="1">
                <a:ea typeface="ＭＳ Ｐゴシック" pitchFamily="34" charset="-128"/>
              </a:rPr>
              <a:t>verliezen</a:t>
            </a:r>
            <a:r>
              <a:rPr lang="en-US" sz="2400" dirty="0">
                <a:ea typeface="ＭＳ Ｐゴシック" pitchFamily="34" charset="-128"/>
              </a:rPr>
              <a:t>, </a:t>
            </a:r>
            <a:r>
              <a:rPr lang="en-US" sz="2400" dirty="0" err="1">
                <a:ea typeface="ＭＳ Ｐゴシック" pitchFamily="34" charset="-128"/>
              </a:rPr>
              <a:t>eventueel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incontinentiemateriaal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gebruiken</a:t>
            </a:r>
            <a:endParaRPr lang="en-US" sz="2400" dirty="0">
              <a:ea typeface="ＭＳ Ｐゴシック" pitchFamily="34" charset="-128"/>
            </a:endParaRPr>
          </a:p>
          <a:p>
            <a:pPr marL="365760" indent="-256032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dirty="0" err="1">
                <a:ea typeface="ＭＳ Ｐゴシック" pitchFamily="34" charset="-128"/>
              </a:rPr>
              <a:t>Blaastraining</a:t>
            </a:r>
            <a:r>
              <a:rPr lang="en-US" sz="2400" dirty="0">
                <a:ea typeface="ＭＳ Ｐゴシック" pitchFamily="34" charset="-128"/>
              </a:rPr>
              <a:t> is </a:t>
            </a:r>
            <a:r>
              <a:rPr lang="en-US" sz="2400" dirty="0" err="1">
                <a:ea typeface="ＭＳ Ｐゴシック" pitchFamily="34" charset="-128"/>
              </a:rPr>
              <a:t>goed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mogelijk</a:t>
            </a:r>
            <a:r>
              <a:rPr lang="en-US" sz="2400" dirty="0">
                <a:ea typeface="ＭＳ Ｐゴシック" pitchFamily="34" charset="-128"/>
              </a:rPr>
              <a:t> </a:t>
            </a:r>
          </a:p>
          <a:p>
            <a:pPr marL="109728" indent="0" fontAlgn="auto">
              <a:lnSpc>
                <a:spcPct val="9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en-US" sz="2400" dirty="0">
                <a:ea typeface="ＭＳ Ｐゴシック" pitchFamily="34" charset="-128"/>
              </a:rPr>
              <a:t>   door </a:t>
            </a:r>
            <a:r>
              <a:rPr lang="en-US" sz="2400" dirty="0" err="1">
                <a:ea typeface="ＭＳ Ｐゴシック" pitchFamily="34" charset="-128"/>
              </a:rPr>
              <a:t>afsluitdopje</a:t>
            </a:r>
            <a:endParaRPr lang="nl-NL" sz="2400" dirty="0">
              <a:ea typeface="ＭＳ Ｐゴシック" pitchFamily="34" charset="-128"/>
            </a:endParaRPr>
          </a:p>
        </p:txBody>
      </p:sp>
      <p:pic>
        <p:nvPicPr>
          <p:cNvPr id="39940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113213"/>
            <a:ext cx="327660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4797425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 fontAlgn="auto">
              <a:spcAft>
                <a:spcPts val="0"/>
              </a:spcAft>
              <a:buNone/>
              <a:defRPr/>
            </a:pPr>
            <a:r>
              <a:rPr lang="nl-NL" sz="3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Draaien of dompelen???</a:t>
            </a:r>
          </a:p>
          <a:p>
            <a:pPr marL="365760" indent="-256032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nl-NL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65760" indent="-256032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nl-NL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l-NL" sz="30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i.o. met Arts!!</a:t>
            </a:r>
          </a:p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l-NL" sz="30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000" dirty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Extra’s</a:t>
            </a:r>
            <a:endParaRPr lang="nl-NL" sz="3000" dirty="0">
              <a:solidFill>
                <a:schemeClr val="tx1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5058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700213"/>
            <a:ext cx="8351837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Wat doe je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als</a:t>
            </a:r>
            <a:r>
              <a:rPr lang="en-US" altLang="en-US" sz="2400" dirty="0">
                <a:ea typeface="ＭＳ Ｐゴシック" panose="020B0600070205080204" pitchFamily="34" charset="-128"/>
              </a:rPr>
              <a:t> de patient de catheter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eruit</a:t>
            </a:r>
            <a:r>
              <a:rPr lang="en-US" altLang="en-US" sz="2400" dirty="0"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getrokken</a:t>
            </a:r>
            <a:r>
              <a:rPr lang="en-US" altLang="en-US" sz="2400" dirty="0"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heeft</a:t>
            </a:r>
            <a:r>
              <a:rPr lang="en-US" altLang="en-US" sz="2400" dirty="0">
                <a:ea typeface="ＭＳ Ｐゴシック" panose="020B0600070205080204" pitchFamily="34" charset="-128"/>
              </a:rPr>
              <a:t>?</a:t>
            </a:r>
          </a:p>
          <a:p>
            <a:pPr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Wat doe je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als</a:t>
            </a:r>
            <a:r>
              <a:rPr lang="en-US" altLang="en-US" sz="2400" dirty="0">
                <a:ea typeface="ＭＳ Ｐゴシック" panose="020B0600070205080204" pitchFamily="34" charset="-128"/>
              </a:rPr>
              <a:t> de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insteekopening</a:t>
            </a:r>
            <a:r>
              <a:rPr lang="en-US" altLang="en-US" sz="2400" dirty="0"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er</a:t>
            </a:r>
            <a:r>
              <a:rPr lang="en-US" altLang="en-US" sz="2400" dirty="0"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ontstoken</a:t>
            </a:r>
            <a:r>
              <a:rPr lang="en-US" altLang="en-US" sz="2400" dirty="0"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uit</a:t>
            </a:r>
            <a:r>
              <a:rPr lang="en-US" altLang="en-US" sz="2400" dirty="0"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ziet</a:t>
            </a:r>
            <a:r>
              <a:rPr lang="en-US" altLang="en-US" sz="2400" dirty="0">
                <a:ea typeface="ＭＳ Ｐゴシック" panose="020B0600070205080204" pitchFamily="34" charset="-128"/>
              </a:rPr>
              <a:t>?</a:t>
            </a:r>
          </a:p>
          <a:p>
            <a:pPr>
              <a:lnSpc>
                <a:spcPct val="90000"/>
              </a:lnSpc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Wat doe je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als</a:t>
            </a:r>
            <a:r>
              <a:rPr lang="en-US" altLang="en-US" sz="2400" dirty="0">
                <a:ea typeface="ＭＳ Ｐゴシック" panose="020B0600070205080204" pitchFamily="34" charset="-128"/>
              </a:rPr>
              <a:t> de patient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veel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400" dirty="0" err="1">
                <a:ea typeface="ＭＳ Ｐゴシック" panose="020B0600070205080204" pitchFamily="34" charset="-128"/>
              </a:rPr>
              <a:t>pijn</a:t>
            </a:r>
            <a:r>
              <a:rPr lang="en-US" altLang="en-US" sz="2400" dirty="0"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heeft</a:t>
            </a:r>
            <a:r>
              <a:rPr lang="en-US" altLang="en-US" sz="2400" dirty="0"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en</a:t>
            </a:r>
            <a:r>
              <a:rPr lang="en-US" altLang="en-US" sz="2400" dirty="0"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ziek</a:t>
            </a:r>
            <a:r>
              <a:rPr lang="en-US" altLang="en-US" sz="2400" dirty="0"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lijkt</a:t>
            </a:r>
            <a:r>
              <a:rPr lang="en-US" altLang="en-US" sz="2400" dirty="0">
                <a:ea typeface="ＭＳ Ｐゴシック" panose="020B0600070205080204" pitchFamily="34" charset="-128"/>
              </a:rPr>
              <a:t>?</a:t>
            </a:r>
          </a:p>
          <a:p>
            <a:pPr>
              <a:lnSpc>
                <a:spcPct val="90000"/>
              </a:lnSpc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400" b="1" dirty="0">
                <a:ea typeface="ＭＳ Ｐゴシック" panose="020B0600070205080204" pitchFamily="34" charset="-128"/>
              </a:rPr>
              <a:t>-&gt; Arts </a:t>
            </a:r>
            <a:r>
              <a:rPr lang="en-US" altLang="en-US" sz="2400" b="1" dirty="0" err="1">
                <a:ea typeface="ＭＳ Ｐゴシック" panose="020B0600070205080204" pitchFamily="34" charset="-128"/>
              </a:rPr>
              <a:t>erbij</a:t>
            </a:r>
            <a:r>
              <a:rPr lang="en-US" altLang="en-US" sz="2400" b="1" dirty="0">
                <a:ea typeface="ＭＳ Ｐゴシック" panose="020B0600070205080204" pitchFamily="34" charset="-128"/>
              </a:rPr>
              <a:t>!</a:t>
            </a:r>
          </a:p>
        </p:txBody>
      </p:sp>
      <p:pic>
        <p:nvPicPr>
          <p:cNvPr id="45060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113213"/>
            <a:ext cx="327660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82FD7127230A4CBAA2F71ED6AAC825" ma:contentTypeVersion="3" ma:contentTypeDescription="Een nieuw document maken." ma:contentTypeScope="" ma:versionID="e38a4d1b36ec7f8b69d3dc6bf07a22c1">
  <xsd:schema xmlns:xsd="http://www.w3.org/2001/XMLSchema" xmlns:xs="http://www.w3.org/2001/XMLSchema" xmlns:p="http://schemas.microsoft.com/office/2006/metadata/properties" xmlns:ns2="7bd64100-92fb-4d5c-91f0-54fba858e6fb" targetNamespace="http://schemas.microsoft.com/office/2006/metadata/properties" ma:root="true" ma:fieldsID="99e07aa75237aef77e3510f20735fca8" ns2:_="">
    <xsd:import namespace="7bd64100-92fb-4d5c-91f0-54fba858e6f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d64100-92fb-4d5c-91f0-54fba858e6f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Hint-hash delen" ma:internalName="SharingHintHash" ma:readOnly="true">
      <xsd:simpleType>
        <xsd:restriction base="dms:Text"/>
      </xsd:simpleType>
    </xsd:element>
    <xsd:element name="SharedWithDetails" ma:index="10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878BB0-6DDC-471F-ABAF-61F02C1449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d64100-92fb-4d5c-91f0-54fba858e6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7112CFC-AF37-4A2E-944B-4A9DFFA070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215</TotalTime>
  <Words>249</Words>
  <Application>Microsoft Office PowerPoint</Application>
  <PresentationFormat>Diavoorstelling (4:3)</PresentationFormat>
  <Paragraphs>64</Paragraphs>
  <Slides>8</Slides>
  <Notes>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8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7" baseType="lpstr">
      <vt:lpstr>Arial</vt:lpstr>
      <vt:lpstr>Calibri</vt:lpstr>
      <vt:lpstr>Courier New</vt:lpstr>
      <vt:lpstr>Tw Cen MT</vt:lpstr>
      <vt:lpstr>Tw Cen MT Condensed</vt:lpstr>
      <vt:lpstr>Verdana</vt:lpstr>
      <vt:lpstr>Wingdings</vt:lpstr>
      <vt:lpstr>Wingdings 3</vt:lpstr>
      <vt:lpstr>Integraal</vt:lpstr>
      <vt:lpstr>PowerPoint-presentatie</vt:lpstr>
      <vt:lpstr>Suprapubische katheter</vt:lpstr>
      <vt:lpstr>Indicaties</vt:lpstr>
      <vt:lpstr>Voordelen</vt:lpstr>
      <vt:lpstr>Observatie</vt:lpstr>
      <vt:lpstr>Verzorging van suprapubische katheter</vt:lpstr>
      <vt:lpstr>PowerPoint-presentatie</vt:lpstr>
      <vt:lpstr>Extra’s</vt:lpstr>
    </vt:vector>
  </TitlesOfParts>
  <Company>AMARANTIS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Observeren,controleren en verzorgen van een suprapubische katheter</dc:title>
  <dc:creator>Lske</dc:creator>
  <cp:lastModifiedBy>Judith de Hoop - van Harten</cp:lastModifiedBy>
  <cp:revision>35</cp:revision>
  <cp:lastPrinted>2012-12-12T14:25:05Z</cp:lastPrinted>
  <dcterms:created xsi:type="dcterms:W3CDTF">2015-05-09T18:42:03Z</dcterms:created>
  <dcterms:modified xsi:type="dcterms:W3CDTF">2022-09-28T13:26:15Z</dcterms:modified>
</cp:coreProperties>
</file>